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118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1ABD2-E8B7-4BDF-868E-4673D2FA232D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C1767-9CB2-4062-9117-B95F101B0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851C0-E5E1-4EFF-A5DF-30AC1144422C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86223-9A9D-4A6D-8034-A82F398F0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E360-B334-4D2B-8A2E-FDE6A00905EC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025D7-2145-4592-894C-1730032BF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1AA5F-F8A2-485B-9657-8D75EC32358D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7EE8-CEC5-42B4-BF46-B9CFE07F6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B0028-A975-4CCA-9A60-5A33B0E9D95F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29ECF-1947-4561-B213-A8CCCD90A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F5521-FAB1-4008-83B3-EDCDC8E5BE60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86A15-42B8-4F60-BB0D-FF74A4CA4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702F9-39C4-46D6-8764-E2FF1CC74D0E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086A-D772-438C-A417-49383C934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888F2-9092-46A7-93AB-09ADD92EA5A6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03B4E-90CE-4364-B08B-6A5A3AA4E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6BE3-A786-496A-8277-287226D99E53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DDD0D-733E-4452-A186-6D506088A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DB4B4-9930-46DA-B2E9-642AD984576B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13E2F-0466-4507-AE7E-D490F2021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EBDF1-2977-4492-A6AB-3D31C46F2220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09C5-7014-4C33-85B5-4A0B72F8A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16AD68-FD02-4A8C-8787-6C18854BECCC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4DB767-8572-4E36-8C11-7D8789A6B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#2 Scoring and mechanics-1COVER 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#2 Scoring and mechanics-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#2 Scoring and mechanics-3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#2 Scoring and mechanics-4indd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#2 Scoring and mechanics-5indd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#2 Scoring and mechanics-6indd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#2 Scoring and mechanics-7indd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Scoring and Mechanics</dc:title>
  <dc:creator>rbaker</dc:creator>
  <cp:lastModifiedBy>KruseJ</cp:lastModifiedBy>
  <cp:revision>15</cp:revision>
  <dcterms:created xsi:type="dcterms:W3CDTF">2016-03-14T14:11:28Z</dcterms:created>
  <dcterms:modified xsi:type="dcterms:W3CDTF">2017-09-06T01:37:47Z</dcterms:modified>
</cp:coreProperties>
</file>